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525" r:id="rId2"/>
    <p:sldId id="540" r:id="rId3"/>
    <p:sldId id="520" r:id="rId4"/>
    <p:sldId id="426" r:id="rId5"/>
    <p:sldId id="522" r:id="rId6"/>
    <p:sldId id="555" r:id="rId7"/>
    <p:sldId id="526" r:id="rId8"/>
    <p:sldId id="578" r:id="rId9"/>
    <p:sldId id="528" r:id="rId10"/>
    <p:sldId id="554" r:id="rId11"/>
    <p:sldId id="530" r:id="rId12"/>
    <p:sldId id="531" r:id="rId13"/>
    <p:sldId id="556" r:id="rId14"/>
    <p:sldId id="557" r:id="rId15"/>
    <p:sldId id="535" r:id="rId16"/>
    <p:sldId id="558" r:id="rId17"/>
    <p:sldId id="559" r:id="rId18"/>
    <p:sldId id="486" r:id="rId19"/>
    <p:sldId id="487" r:id="rId20"/>
    <p:sldId id="513" r:id="rId21"/>
    <p:sldId id="514" r:id="rId22"/>
    <p:sldId id="515" r:id="rId23"/>
    <p:sldId id="516" r:id="rId24"/>
    <p:sldId id="511" r:id="rId25"/>
    <p:sldId id="512" r:id="rId26"/>
    <p:sldId id="517" r:id="rId27"/>
    <p:sldId id="518" r:id="rId28"/>
    <p:sldId id="404" r:id="rId29"/>
    <p:sldId id="411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B50568-79DA-4B49-A007-4B62F5990894}" v="37" dt="2026-06-04T12:30:55.8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7288" autoAdjust="0"/>
  </p:normalViewPr>
  <p:slideViewPr>
    <p:cSldViewPr snapToGrid="0">
      <p:cViewPr varScale="1">
        <p:scale>
          <a:sx n="84" d="100"/>
          <a:sy n="84" d="100"/>
        </p:scale>
        <p:origin x="1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30:55.866" v="3533" actId="115"/>
      <pc:docMkLst>
        <pc:docMk/>
      </pc:docMkLst>
      <pc:sldChg chg="addSp modSp add mod modAnim modNotesTx">
        <pc:chgData name="Glen Jones" userId="e846aaca-4b24-4b13-b0d0-f2308e16b284" providerId="ADAL" clId="{ED47ACC3-9597-4D89-A1DC-43CF280EF274}" dt="2026-06-04T12:30:55.866" v="3533" actId="115"/>
        <pc:sldMkLst>
          <pc:docMk/>
          <pc:sldMk cId="2761761787" sldId="426"/>
        </pc:sldMkLst>
        <pc:spChg chg="add mod">
          <ac:chgData name="Glen Jones" userId="e846aaca-4b24-4b13-b0d0-f2308e16b284" providerId="ADAL" clId="{ED47ACC3-9597-4D89-A1DC-43CF280EF274}" dt="2026-06-04T12:30:55.866" v="3533" actId="115"/>
          <ac:spMkLst>
            <pc:docMk/>
            <pc:sldMk cId="2761761787" sldId="426"/>
            <ac:spMk id="13" creationId="{BE7BFEA9-75F0-A7DF-418F-5BAB728C7D18}"/>
          </ac:spMkLst>
        </pc:spChg>
      </pc:sldChg>
      <pc:sldChg chg="add">
        <pc:chgData name="Glen Jones" userId="e846aaca-4b24-4b13-b0d0-f2308e16b284" providerId="ADAL" clId="{ED47ACC3-9597-4D89-A1DC-43CF280EF274}" dt="2026-05-07T09:01:41.112" v="3493"/>
        <pc:sldMkLst>
          <pc:docMk/>
          <pc:sldMk cId="4101653724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base word ends with a e, we usually drop the silent E before adding a vowel led suffix ( ing,  ed,  er,  est).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will still be some exceptions to the rule notably: truly, argument (not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arguement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), and wholly. These are met and dealt with as strange cases in Y6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Also applies to singing and singeing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C2057-FA9A-14FF-89B8-FD0DFEE1E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0C8404-3292-122D-CDB0-88E0055A9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FDE79B-0FED-8817-7F19-F021F80E72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EE742-C820-1882-1908-1F1C1281C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5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6CD2B-E1F9-06BA-720B-860A1E4CF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ADD2BD-3CF3-37BF-F3C1-F8658A6E5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A269CC-B080-04AF-65B1-2AB4F0E02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BFA60-0AFD-661C-11E6-974A747F8E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95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  <a:p>
            <a:r>
              <a:rPr lang="en-GB" dirty="0"/>
              <a:t>Where has the E gone? </a:t>
            </a:r>
            <a:br>
              <a:rPr lang="en-GB" dirty="0"/>
            </a:br>
            <a:br>
              <a:rPr lang="en-GB" dirty="0"/>
            </a:br>
            <a:r>
              <a:rPr lang="en-GB" dirty="0"/>
              <a:t>Silent E + Suffix starts with a vowel = Drop the 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FF954-68BA-71D0-881A-603F368C8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753687-D4A1-130C-FE89-7CE98665D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E998E-C4A7-81F4-995E-A67DD9FF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E8E2-6A45-E14B-0164-57762B935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8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25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88510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the E (exceptions)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0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90270-A58C-C160-0C01-2AF67E66A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C756D07-2911-90F7-9967-9E51B291D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11586-8C21-624B-A47A-FB58A000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B18B08E-3531-4E6B-817E-4B4937361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F8F26F2-3740-9AFC-0EEF-6FFAEC2EFADD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A5A653-EB03-C4DA-BE51-27B8FEC5B95F}"/>
              </a:ext>
            </a:extLst>
          </p:cNvPr>
          <p:cNvSpPr txBox="1">
            <a:spLocks/>
          </p:cNvSpPr>
          <p:nvPr/>
        </p:nvSpPr>
        <p:spPr>
          <a:xfrm>
            <a:off x="2413000" y="3118086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3FB5D0-5ADA-BB7C-7FC5-6DE4BD4FBBC2}"/>
              </a:ext>
            </a:extLst>
          </p:cNvPr>
          <p:cNvSpPr txBox="1">
            <a:spLocks/>
          </p:cNvSpPr>
          <p:nvPr/>
        </p:nvSpPr>
        <p:spPr>
          <a:xfrm>
            <a:off x="5695596" y="31029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CF8D96D-4CD8-E0FD-744E-4CB0F6AB1782}"/>
              </a:ext>
            </a:extLst>
          </p:cNvPr>
          <p:cNvSpPr/>
          <p:nvPr/>
        </p:nvSpPr>
        <p:spPr>
          <a:xfrm>
            <a:off x="5139836" y="32542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804CA7E-6C25-A2DA-615B-EFE6F0068A88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113C9A-FF61-7C21-90CC-DF6A59C9735B}"/>
              </a:ext>
            </a:extLst>
          </p:cNvPr>
          <p:cNvSpPr txBox="1">
            <a:spLocks/>
          </p:cNvSpPr>
          <p:nvPr/>
        </p:nvSpPr>
        <p:spPr>
          <a:xfrm>
            <a:off x="9303010" y="312649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7D8241-70BA-1C2B-5E6A-A535E8B6F4B1}"/>
              </a:ext>
            </a:extLst>
          </p:cNvPr>
          <p:cNvSpPr txBox="1">
            <a:spLocks/>
          </p:cNvSpPr>
          <p:nvPr/>
        </p:nvSpPr>
        <p:spPr>
          <a:xfrm>
            <a:off x="2413000" y="4017135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invite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1DAB6A-0740-D9D3-3AB3-1E26C14F683B}"/>
              </a:ext>
            </a:extLst>
          </p:cNvPr>
          <p:cNvSpPr txBox="1">
            <a:spLocks/>
          </p:cNvSpPr>
          <p:nvPr/>
        </p:nvSpPr>
        <p:spPr>
          <a:xfrm>
            <a:off x="5695596" y="39972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CFB85AF-029F-ABB3-3E97-FCC8F77B98CF}"/>
              </a:ext>
            </a:extLst>
          </p:cNvPr>
          <p:cNvSpPr/>
          <p:nvPr/>
        </p:nvSpPr>
        <p:spPr>
          <a:xfrm>
            <a:off x="5139836" y="41593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405B10-C019-4775-EBF8-999D2846CCE7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A67448-B211-3539-5B6C-D335BCC0E7EE}"/>
              </a:ext>
            </a:extLst>
          </p:cNvPr>
          <p:cNvSpPr txBox="1">
            <a:spLocks/>
          </p:cNvSpPr>
          <p:nvPr/>
        </p:nvSpPr>
        <p:spPr>
          <a:xfrm>
            <a:off x="9303010" y="40128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inviting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ADB467D-4130-7D57-A129-2C7192BE2127}"/>
              </a:ext>
            </a:extLst>
          </p:cNvPr>
          <p:cNvSpPr txBox="1">
            <a:spLocks/>
          </p:cNvSpPr>
          <p:nvPr/>
        </p:nvSpPr>
        <p:spPr>
          <a:xfrm>
            <a:off x="2413000" y="4916183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improve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F56F14-014A-87AF-7742-4FD724BA8275}"/>
              </a:ext>
            </a:extLst>
          </p:cNvPr>
          <p:cNvSpPr txBox="1">
            <a:spLocks/>
          </p:cNvSpPr>
          <p:nvPr/>
        </p:nvSpPr>
        <p:spPr>
          <a:xfrm>
            <a:off x="5711370" y="489143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3F1538E-0D7A-BE19-9D5D-67E4835F7240}"/>
              </a:ext>
            </a:extLst>
          </p:cNvPr>
          <p:cNvSpPr txBox="1">
            <a:spLocks/>
          </p:cNvSpPr>
          <p:nvPr/>
        </p:nvSpPr>
        <p:spPr>
          <a:xfrm>
            <a:off x="9303010" y="4899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improved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41BD920-19A0-E689-6290-AF6C87DD27AD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51B55F4-8FF6-3354-DE43-7B53F1D2669C}"/>
              </a:ext>
            </a:extLst>
          </p:cNvPr>
          <p:cNvSpPr/>
          <p:nvPr/>
        </p:nvSpPr>
        <p:spPr>
          <a:xfrm>
            <a:off x="5139836" y="50644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973F1BC9-75DB-8CA6-9678-D95D8A7F7CB4}"/>
              </a:ext>
            </a:extLst>
          </p:cNvPr>
          <p:cNvSpPr/>
          <p:nvPr/>
        </p:nvSpPr>
        <p:spPr>
          <a:xfrm>
            <a:off x="3940054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6C84C41A-F097-51D2-537F-6E96182C6092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ACAA9B73-F8AC-A4EB-DCCB-60E82B21BE1E}"/>
              </a:ext>
            </a:extLst>
          </p:cNvPr>
          <p:cNvSpPr/>
          <p:nvPr/>
        </p:nvSpPr>
        <p:spPr>
          <a:xfrm>
            <a:off x="4043382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44B65B-E871-1EFA-8936-C43E843DDF1B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941DE21-BE14-3428-B5D7-29636571BAC8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B6E1A823-AFAD-D1F9-0121-9DD95A123713}"/>
              </a:ext>
            </a:extLst>
          </p:cNvPr>
          <p:cNvSpPr/>
          <p:nvPr/>
        </p:nvSpPr>
        <p:spPr>
          <a:xfrm>
            <a:off x="5139836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446896D-5B89-5AC6-B7FD-9E9D24507A94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970C40C-4227-D5F6-31A6-B9E4C37E35B3}"/>
              </a:ext>
            </a:extLst>
          </p:cNvPr>
          <p:cNvSpPr txBox="1">
            <a:spLocks/>
          </p:cNvSpPr>
          <p:nvPr/>
        </p:nvSpPr>
        <p:spPr>
          <a:xfrm>
            <a:off x="9303010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69797-C812-8331-2172-F1CD7A66EAF2}"/>
              </a:ext>
            </a:extLst>
          </p:cNvPr>
          <p:cNvSpPr txBox="1">
            <a:spLocks/>
          </p:cNvSpPr>
          <p:nvPr/>
        </p:nvSpPr>
        <p:spPr>
          <a:xfrm>
            <a:off x="2391965" y="581523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21DE99-6E0A-916C-8101-62168AA78E8C}"/>
              </a:ext>
            </a:extLst>
          </p:cNvPr>
          <p:cNvSpPr txBox="1">
            <a:spLocks/>
          </p:cNvSpPr>
          <p:nvPr/>
        </p:nvSpPr>
        <p:spPr>
          <a:xfrm>
            <a:off x="5690335" y="57856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7F161C1-2941-E3CF-3A3B-FD0E13F832DD}"/>
              </a:ext>
            </a:extLst>
          </p:cNvPr>
          <p:cNvSpPr txBox="1">
            <a:spLocks/>
          </p:cNvSpPr>
          <p:nvPr/>
        </p:nvSpPr>
        <p:spPr>
          <a:xfrm>
            <a:off x="9303010" y="57856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explorer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8A39CF3-51CA-573F-6893-410A4F9D947B}"/>
              </a:ext>
            </a:extLst>
          </p:cNvPr>
          <p:cNvSpPr/>
          <p:nvPr/>
        </p:nvSpPr>
        <p:spPr>
          <a:xfrm>
            <a:off x="7872189" y="602172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0E1DF3D-0675-33A4-632A-303BD3A30EFC}"/>
              </a:ext>
            </a:extLst>
          </p:cNvPr>
          <p:cNvSpPr/>
          <p:nvPr/>
        </p:nvSpPr>
        <p:spPr>
          <a:xfrm>
            <a:off x="5139836" y="59694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6BBE366A-3582-E6C8-B6C9-ED32B9704B21}"/>
              </a:ext>
            </a:extLst>
          </p:cNvPr>
          <p:cNvSpPr/>
          <p:nvPr/>
        </p:nvSpPr>
        <p:spPr>
          <a:xfrm>
            <a:off x="4022347" y="5739290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01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and 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dy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1837280" y="5758036"/>
            <a:ext cx="8991681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avoid ambiguity.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8E5AB-34CD-9F98-1376-11B7D9863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57032E4E-A674-FD9A-A9C6-092B5C3A5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A8C2B-ABC2-D3B9-3F37-232CBAB8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BEF26B-61B0-12C5-2644-E136BE8A4B76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2C3A1-1615-04C8-4CEC-1D1D839C2A3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368D59-3290-18C1-A66A-216F4E5C0B24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0EDA2CA-8A4A-66F0-0064-22CBAC96160A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222D1A5-D0E7-B879-F513-28248DA955AB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7D3144A-259E-3074-1818-2F2D62CC0AF3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would you pronounce </a:t>
            </a:r>
            <a:r>
              <a:rPr lang="en-GB" sz="2800" b="1" u="sng" dirty="0" err="1">
                <a:solidFill>
                  <a:schemeClr val="bg1"/>
                </a:solidFill>
                <a:ea typeface="Andika"/>
                <a:cs typeface="Andika"/>
              </a:rPr>
              <a:t>seing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6F6080-F316-3E77-B765-979375DE730E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8D89620-22FE-A010-78F0-721A64A4DAC8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347830-E01D-8949-AA09-2A8578AC6DEC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maintain the pronunciation.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CC29F5DB-3B48-879A-6036-E8360595B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1118054"/>
            <a:ext cx="3344348" cy="312022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FB56CF5-4E61-D7C6-2C2E-02EB5C6D875F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agreeing, freeing,…</a:t>
            </a:r>
          </a:p>
        </p:txBody>
      </p:sp>
    </p:spTree>
    <p:extLst>
      <p:ext uri="{BB962C8B-B14F-4D97-AF65-F5344CB8AC3E}">
        <p14:creationId xmlns:p14="http://schemas.microsoft.com/office/powerpoint/2010/main" val="415060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23E43-1536-B722-EF21-71F2A9D5E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B256DB1-8063-417A-20E6-D2CFA7051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34492-DCBE-7A0B-1017-2BA92C4F7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37909D3-E98E-D36E-C171-D75C2D326752}"/>
              </a:ext>
            </a:extLst>
          </p:cNvPr>
          <p:cNvSpPr txBox="1">
            <a:spLocks/>
          </p:cNvSpPr>
          <p:nvPr/>
        </p:nvSpPr>
        <p:spPr>
          <a:xfrm>
            <a:off x="2404952" y="1518948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have we kept the E?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EC67BD-5A91-B0C4-9B4C-337ED7E15C8B}"/>
              </a:ext>
            </a:extLst>
          </p:cNvPr>
          <p:cNvSpPr txBox="1">
            <a:spLocks/>
          </p:cNvSpPr>
          <p:nvPr/>
        </p:nvSpPr>
        <p:spPr>
          <a:xfrm>
            <a:off x="1888651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906EBE-8866-ED81-1FC3-E93864A07A38}"/>
              </a:ext>
            </a:extLst>
          </p:cNvPr>
          <p:cNvSpPr txBox="1">
            <a:spLocks/>
          </p:cNvSpPr>
          <p:nvPr/>
        </p:nvSpPr>
        <p:spPr>
          <a:xfrm>
            <a:off x="4445768" y="4678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D442E8A-9782-024A-9DA0-E92EFA219DB3}"/>
              </a:ext>
            </a:extLst>
          </p:cNvPr>
          <p:cNvSpPr/>
          <p:nvPr/>
        </p:nvSpPr>
        <p:spPr>
          <a:xfrm>
            <a:off x="3951627" y="6083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4198715-EAAE-327C-8D2C-D48BA60E03E0}"/>
              </a:ext>
            </a:extLst>
          </p:cNvPr>
          <p:cNvSpPr/>
          <p:nvPr/>
        </p:nvSpPr>
        <p:spPr>
          <a:xfrm>
            <a:off x="6627622" y="6083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5880C2D-F457-4D21-712C-B239B2257108}"/>
              </a:ext>
            </a:extLst>
          </p:cNvPr>
          <p:cNvSpPr txBox="1">
            <a:spLocks/>
          </p:cNvSpPr>
          <p:nvPr/>
        </p:nvSpPr>
        <p:spPr>
          <a:xfrm>
            <a:off x="2407748" y="3643662"/>
            <a:ext cx="7820403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hard to spot the base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change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if we drop the 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1DB6D-2B4A-06BD-E077-C6D13372D65A}"/>
              </a:ext>
            </a:extLst>
          </p:cNvPr>
          <p:cNvSpPr txBox="1">
            <a:spLocks/>
          </p:cNvSpPr>
          <p:nvPr/>
        </p:nvSpPr>
        <p:spPr>
          <a:xfrm>
            <a:off x="8032152" y="448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6141113-C7A2-5828-B013-ED8C59F89F5D}"/>
              </a:ext>
            </a:extLst>
          </p:cNvPr>
          <p:cNvSpPr txBox="1">
            <a:spLocks/>
          </p:cNvSpPr>
          <p:nvPr/>
        </p:nvSpPr>
        <p:spPr>
          <a:xfrm>
            <a:off x="2404952" y="2581305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b="1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CEFF031-7D9E-3435-A86E-D0FA544C4DB4}"/>
              </a:ext>
            </a:extLst>
          </p:cNvPr>
          <p:cNvSpPr txBox="1">
            <a:spLocks/>
          </p:cNvSpPr>
          <p:nvPr/>
        </p:nvSpPr>
        <p:spPr>
          <a:xfrm>
            <a:off x="585627" y="4706019"/>
            <a:ext cx="11260476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Sometimes we need to keep the E to recognise the free base.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35CABB43-FD1D-CBD0-42BF-A4F76597D5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0354" y="608301"/>
            <a:ext cx="3890716" cy="362998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2EE6CD6-CB8A-904D-9250-CF8643B58869}"/>
              </a:ext>
            </a:extLst>
          </p:cNvPr>
          <p:cNvSpPr txBox="1">
            <a:spLocks/>
          </p:cNvSpPr>
          <p:nvPr/>
        </p:nvSpPr>
        <p:spPr>
          <a:xfrm>
            <a:off x="2450362" y="5768377"/>
            <a:ext cx="7823200" cy="72000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also applies to noticeable, courageous,…</a:t>
            </a:r>
          </a:p>
        </p:txBody>
      </p:sp>
    </p:spTree>
    <p:extLst>
      <p:ext uri="{BB962C8B-B14F-4D97-AF65-F5344CB8AC3E}">
        <p14:creationId xmlns:p14="http://schemas.microsoft.com/office/powerpoint/2010/main" val="2830496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9762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407545" y="4747288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forgive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forgiving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3005997" y="2597407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38457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99666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FDB75BC-E526-B62E-B282-2BA1980CADA3}"/>
              </a:ext>
            </a:extLst>
          </p:cNvPr>
          <p:cNvSpPr/>
          <p:nvPr/>
        </p:nvSpPr>
        <p:spPr>
          <a:xfrm>
            <a:off x="3038598" y="260596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6" grpId="0" animBg="1"/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rideing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67D90DB9-E700-0B32-84DE-3067F465CA17}"/>
              </a:ext>
            </a:extLst>
          </p:cNvPr>
          <p:cNvSpPr/>
          <p:nvPr/>
        </p:nvSpPr>
        <p:spPr>
          <a:xfrm>
            <a:off x="2708840" y="2014455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2" grpId="0"/>
      <p:bldP spid="13" grpId="0" animBg="1"/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noticable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964607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noticeable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807805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76250" y="4637023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 keep the E so that we can more easily see the free base.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302958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with a vowel so we drop the silent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9AF0DD2-12A0-7CA6-7F41-34BF51B7E3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imagine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93E7DE1-AA0C-CED8-9D98-B7B7FBCD88D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A46372-278C-4A6A-C1F4-562C3B5984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4CE9EB-6E4E-0B10-D24B-49E30F63D0A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imagined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3AB1961-D5D4-6FAE-49A4-524B9810BD3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4CEB1D8-AE2F-D66C-CB61-955B0658DF39}"/>
              </a:ext>
            </a:extLst>
          </p:cNvPr>
          <p:cNvSpPr/>
          <p:nvPr/>
        </p:nvSpPr>
        <p:spPr>
          <a:xfrm>
            <a:off x="2996995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2354" y="11118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19" grpId="0" animBg="1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dirty="0" err="1">
                <a:solidFill>
                  <a:schemeClr val="bg1"/>
                </a:solidFill>
              </a:rPr>
              <a:t>noticable</a:t>
            </a:r>
            <a:r>
              <a:rPr lang="en-GB" sz="3400" dirty="0">
                <a:solidFill>
                  <a:schemeClr val="bg1"/>
                </a:solidFill>
              </a:rPr>
              <a:t> that she was </a:t>
            </a:r>
            <a:r>
              <a:rPr lang="en-GB" sz="3400" dirty="0" err="1">
                <a:solidFill>
                  <a:schemeClr val="bg1"/>
                </a:solidFill>
              </a:rPr>
              <a:t>forgiveing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couragous</a:t>
            </a:r>
            <a:r>
              <a:rPr lang="en-GB" sz="3400" dirty="0">
                <a:solidFill>
                  <a:schemeClr val="bg1"/>
                </a:solidFill>
              </a:rPr>
              <a:t> when everyone </a:t>
            </a:r>
            <a:r>
              <a:rPr lang="en-GB" sz="3400" dirty="0" err="1">
                <a:solidFill>
                  <a:schemeClr val="bg1"/>
                </a:solidFill>
              </a:rPr>
              <a:t>finaly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agred</a:t>
            </a:r>
            <a:r>
              <a:rPr lang="en-GB" sz="3400" dirty="0">
                <a:solidFill>
                  <a:schemeClr val="bg1"/>
                </a:solidFill>
              </a:rPr>
              <a:t> on the plan.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noticeable</a:t>
            </a:r>
            <a:r>
              <a:rPr lang="en-GB" sz="3400" dirty="0">
                <a:solidFill>
                  <a:schemeClr val="bg1"/>
                </a:solidFill>
              </a:rPr>
              <a:t> that she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forgiving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courageous</a:t>
            </a:r>
            <a:r>
              <a:rPr lang="en-GB" sz="3400" dirty="0">
                <a:solidFill>
                  <a:schemeClr val="bg1"/>
                </a:solidFill>
              </a:rPr>
              <a:t> when everyone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finally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agreed</a:t>
            </a:r>
            <a:r>
              <a:rPr lang="en-GB" sz="3400" dirty="0">
                <a:solidFill>
                  <a:schemeClr val="bg1"/>
                </a:solidFill>
              </a:rPr>
              <a:t> on the plan.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noticeable that she was forgiving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courageous when everyone finally agreed on the plan.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dirty="0" err="1">
                <a:solidFill>
                  <a:schemeClr val="bg1"/>
                </a:solidFill>
              </a:rPr>
              <a:t>communicateing</a:t>
            </a:r>
            <a:r>
              <a:rPr lang="en-GB" sz="3400" dirty="0">
                <a:solidFill>
                  <a:schemeClr val="bg1"/>
                </a:solidFill>
              </a:rPr>
              <a:t> clearly and </a:t>
            </a:r>
            <a:r>
              <a:rPr lang="en-GB" sz="3400" dirty="0" err="1">
                <a:solidFill>
                  <a:schemeClr val="bg1"/>
                </a:solidFill>
              </a:rPr>
              <a:t>imagineing</a:t>
            </a:r>
            <a:r>
              <a:rPr lang="en-GB" sz="3400" dirty="0">
                <a:solidFill>
                  <a:schemeClr val="bg1"/>
                </a:solidFill>
              </a:rPr>
              <a:t> different ideas, the team was </a:t>
            </a:r>
            <a:r>
              <a:rPr lang="en-GB" sz="3400" dirty="0" err="1">
                <a:solidFill>
                  <a:schemeClr val="bg1"/>
                </a:solidFill>
              </a:rPr>
              <a:t>acheving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dirty="0" err="1">
                <a:solidFill>
                  <a:schemeClr val="bg1"/>
                </a:solidFill>
              </a:rPr>
              <a:t>createive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sulution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communicating</a:t>
            </a:r>
            <a:r>
              <a:rPr lang="en-GB" sz="3400" dirty="0">
                <a:solidFill>
                  <a:schemeClr val="bg1"/>
                </a:solidFill>
              </a:rPr>
              <a:t> clearly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imagining</a:t>
            </a:r>
            <a:r>
              <a:rPr lang="en-GB" sz="3400" dirty="0">
                <a:solidFill>
                  <a:schemeClr val="bg1"/>
                </a:solidFill>
              </a:rPr>
              <a:t> different ideas, the team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achieving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creative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solution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04800" y="3569593"/>
            <a:ext cx="1152698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By communicating clearly and imagining different ideas, the team was achieving a creative solution.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8127530" cy="394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forgiving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achieving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imagining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creative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communicating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noticeable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changeable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courageous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dyeing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seeing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agreed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postponing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pone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E7BFEA9-75F0-A7DF-418F-5BAB728C7D18}"/>
              </a:ext>
            </a:extLst>
          </p:cNvPr>
          <p:cNvSpPr txBox="1">
            <a:spLocks/>
          </p:cNvSpPr>
          <p:nvPr/>
        </p:nvSpPr>
        <p:spPr>
          <a:xfrm>
            <a:off x="2770043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from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pon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1171</Words>
  <Application>Microsoft Office PowerPoint</Application>
  <PresentationFormat>Widescreen</PresentationFormat>
  <Paragraphs>252</Paragraphs>
  <Slides>30</Slides>
  <Notes>18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Dropping the E (exceptions)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2026-06-04T12:30:58Z</dcterms:modified>
</cp:coreProperties>
</file>